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2AD"/>
    <a:srgbClr val="CC0000"/>
    <a:srgbClr val="FC3210"/>
    <a:srgbClr val="FDD9BB"/>
    <a:srgbClr val="F9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5621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567EAC0-2199-4B6B-A8F8-C2EF73F9BE16}" type="datetimeFigureOut">
              <a:rPr lang="ca-ES" smtClean="0"/>
              <a:t>24/4/2023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3928AA2-4ED6-48EB-A9F4-F29263EFF96E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6524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6"/>
            <a:ext cx="3076575" cy="51117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100"/>
            </a:lvl1pPr>
          </a:lstStyle>
          <a:p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43" y="6"/>
            <a:ext cx="3076575" cy="51117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100"/>
            </a:lvl1pPr>
          </a:lstStyle>
          <a:p>
            <a:fld id="{3166E461-666D-44D0-8A58-5C546E2BED24}" type="datetimeFigureOut">
              <a:rPr lang="ca-ES" smtClean="0"/>
              <a:t>24/4/2023</a:t>
            </a:fld>
            <a:endParaRPr lang="ca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700" rIns="91399" bIns="45700" rtlCol="0" anchor="ctr"/>
          <a:lstStyle/>
          <a:p>
            <a:endParaRPr lang="ca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6" y="4860928"/>
            <a:ext cx="5680075" cy="4605338"/>
          </a:xfrm>
          <a:prstGeom prst="rect">
            <a:avLst/>
          </a:prstGeom>
        </p:spPr>
        <p:txBody>
          <a:bodyPr vert="horz" lIns="91399" tIns="45700" rIns="91399" bIns="4570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9721856"/>
            <a:ext cx="3076575" cy="51117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100"/>
            </a:lvl1pPr>
          </a:lstStyle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43" y="9721856"/>
            <a:ext cx="3076575" cy="51117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100"/>
            </a:lvl1pPr>
          </a:lstStyle>
          <a:p>
            <a:fld id="{5889BEA1-5C53-47BA-9E9F-09E05CCEDDDB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421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2E96-C3EB-490F-B633-40F83D86BBEA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  <p:pic>
        <p:nvPicPr>
          <p:cNvPr id="7" name="Picture 1" descr="logocl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672" y="18978"/>
            <a:ext cx="1979712" cy="8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 userDrawn="1"/>
        </p:nvSpPr>
        <p:spPr>
          <a:xfrm rot="16200000">
            <a:off x="-3096343" y="3105836"/>
            <a:ext cx="685800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4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CAFE-075D-4E6F-BA1E-CE835E0453A5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357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8455-6D04-4013-9ED2-1EB7134B6F87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7748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4BA6-B81E-4899-AD7D-18BA67E3F5B6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096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076A-6601-4040-A7CA-A8D2EBAF0D09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0124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31E-6CBF-4317-B24D-429F2F8A30EF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7428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0C40-2EBB-4B8D-84D0-95E59BFF8CA5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305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46A7-E117-42B0-8869-88667DA435C8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2226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6D37-7EE2-496B-B86B-9E7C22CC8B94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0506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40FD-9C52-4E0B-A024-BA175E3BEF0B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2312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B0B-15ED-4145-AA64-38EF7FB94F24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8946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566C-CC0E-4CC9-A6D0-9049734F3D30}" type="datetime1">
              <a:rPr lang="ca-ES" smtClean="0"/>
              <a:t>24/4/2023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079C4-8610-44D5-AF1E-039FFE624DF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1178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3167391" y="3167389"/>
            <a:ext cx="685800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>
                <a:solidFill>
                  <a:srgbClr val="4172AD"/>
                </a:solidFill>
              </a:rPr>
              <a:t>Organigrama dins de l’estructura pública</a:t>
            </a:r>
            <a:endParaRPr lang="ca-ES" sz="2800" b="1" dirty="0" smtClean="0">
              <a:solidFill>
                <a:srgbClr val="4172AD"/>
              </a:solidFill>
            </a:endParaRP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336982"/>
            <a:ext cx="1979295" cy="40386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12991"/>
            <a:ext cx="1599565" cy="414655"/>
          </a:xfrm>
          <a:prstGeom prst="rect">
            <a:avLst/>
          </a:prstGeom>
        </p:spPr>
      </p:pic>
      <p:pic>
        <p:nvPicPr>
          <p:cNvPr id="7" name="Picture 2" descr="Archivo:Logotipo de la Generalitat de Catalunya.svg - Wikipedia, la  enciclopedia lib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030" y="713801"/>
            <a:ext cx="2880320" cy="83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Girona desenvolupa un sistema que permet als usuaris l'autogestió del risc  cardiovascular | ICS Giron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51" y="2080761"/>
            <a:ext cx="3868351" cy="73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1034" y="3212976"/>
            <a:ext cx="2808312" cy="8171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8" y="4509120"/>
            <a:ext cx="2164695" cy="794532"/>
          </a:xfrm>
          <a:prstGeom prst="rect">
            <a:avLst/>
          </a:prstGeom>
        </p:spPr>
      </p:pic>
      <p:cxnSp>
        <p:nvCxnSpPr>
          <p:cNvPr id="13" name="Conector recto de flecha 12"/>
          <p:cNvCxnSpPr>
            <a:stCxn id="7" idx="2"/>
          </p:cNvCxnSpPr>
          <p:nvPr/>
        </p:nvCxnSpPr>
        <p:spPr>
          <a:xfrm>
            <a:off x="4535190" y="1549094"/>
            <a:ext cx="0" cy="439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4574225" y="2852936"/>
            <a:ext cx="0" cy="439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574225" y="4005064"/>
            <a:ext cx="0" cy="439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130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79323</TotalTime>
  <Words>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Comparativa costos CLI-ICS</dc:title>
  <dc:creator>Rafael Comas Planas</dc:creator>
  <cp:lastModifiedBy>Cristina Felez Ortiz</cp:lastModifiedBy>
  <cp:revision>799</cp:revision>
  <cp:lastPrinted>2016-12-08T19:53:26Z</cp:lastPrinted>
  <dcterms:created xsi:type="dcterms:W3CDTF">2012-05-29T06:31:36Z</dcterms:created>
  <dcterms:modified xsi:type="dcterms:W3CDTF">2023-04-24T10:50:11Z</dcterms:modified>
</cp:coreProperties>
</file>